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1032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7DB-C048-47BA-91D8-A785A35B9C47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0EE-0045-48B5-9915-60FD38A9E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6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5216-BB4E-4ABC-970B-D5CCAF6D94DD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4E7E-2B5C-495B-8F8C-D70CAD028A2D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D2E1-F621-4D4D-A244-1ABE363098E1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51BD-B6C5-43E3-AC66-7158B05FEC5D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84DB-835C-495D-884A-DAA788A95E42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ED23-0B03-446C-8F88-DCD1E39A7EEF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83A8-ED07-428E-A2A3-DEEF28B83342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3AF9-67C0-441E-8480-1C08520EAA57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E66-A4D9-4211-8241-8DE469807BE6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0ACA-495D-4EE6-B581-CC188B8318E3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D15-D71B-48AE-B62E-E470B23CE658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C898-A770-4670-9AAA-D1C716A92642}" type="datetime1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1" y="192131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Times New Roman"/>
              </a:rPr>
              <a:t>Fifth International Conference on Computational Intelligence in </a:t>
            </a:r>
            <a:r>
              <a:rPr lang="en-IN" sz="2000" b="1" dirty="0">
                <a:solidFill>
                  <a:srgbClr val="002060"/>
                </a:solidFill>
                <a:latin typeface="Times New Roman"/>
              </a:rPr>
              <a:t>Communications, and Business </a:t>
            </a:r>
            <a:r>
              <a:rPr lang="en-IN" sz="2000" b="1" dirty="0" smtClean="0">
                <a:solidFill>
                  <a:srgbClr val="002060"/>
                </a:solidFill>
                <a:latin typeface="Times New Roman"/>
              </a:rPr>
              <a:t>Analytics (CICBA 2023) </a:t>
            </a:r>
            <a:endParaRPr lang="en-IN" sz="20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Times New Roman"/>
              </a:rPr>
              <a:t>27 </a:t>
            </a:r>
            <a:r>
              <a:rPr lang="en-IN" sz="2000" b="1" dirty="0" smtClean="0">
                <a:solidFill>
                  <a:srgbClr val="002060"/>
                </a:solidFill>
                <a:latin typeface="Times New Roman"/>
              </a:rPr>
              <a:t>– 28 January, 2023</a:t>
            </a:r>
            <a:r>
              <a:rPr lang="en-IN" sz="2000" dirty="0" smtClean="0">
                <a:solidFill>
                  <a:srgbClr val="002060"/>
                </a:solidFill>
                <a:latin typeface="Times New Roman"/>
              </a:rPr>
              <a:t> </a:t>
            </a:r>
            <a:endParaRPr lang="en-IN" sz="2000" dirty="0">
              <a:solidFill>
                <a:srgbClr val="002060"/>
              </a:solidFill>
            </a:endParaRPr>
          </a:p>
        </p:txBody>
      </p:sp>
      <p:pic>
        <p:nvPicPr>
          <p:cNvPr id="7" name="Picture 6" descr="C:\Users\kolkata\Desktop\Csi_logo_ind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0068" y="0"/>
            <a:ext cx="803932" cy="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lkata\Desktop\cicba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758" y="110186"/>
            <a:ext cx="640409" cy="64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olkata\Desktop\Springer-logo-logot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2328241" cy="174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9027532">
            <a:off x="891596" y="3487884"/>
            <a:ext cx="623945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CICBA 2023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Old English Text MT" panose="03040902040508030806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201330" y="2743200"/>
            <a:ext cx="6914891" cy="873276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Title of the Paper 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590" y="3810000"/>
            <a:ext cx="76025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83312" y="5863389"/>
            <a:ext cx="3695114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Technical Session ……Paper Id. ….......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0019" y="1143000"/>
            <a:ext cx="1063981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1905000"/>
            <a:ext cx="994136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 (1 slide)       </a:t>
            </a:r>
            <a:r>
              <a:rPr lang="en-US" dirty="0" smtClean="0"/>
              <a:t>    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581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5-6 MOST RELEVANT References Only in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LNCS Springer Style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endParaRPr lang="en-US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1532" y="3276600"/>
            <a:ext cx="75831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authors and the editors are safe to assume that the advice and information in this presentation are believed to be true and accurate at the date of presentation. Neither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rganisers nor </a:t>
            </a:r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editors give a warranty, express or implied, with respect to the material contained herein 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for </a:t>
            </a:r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errors or omissions that may have been made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3564" y="1752600"/>
            <a:ext cx="76112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use of general descriptive names, registered names, trademarks, service marks, etc. in this  presentation does not imply, even in the absence of a specific statement, that such names are exempt from the relevant protective laws and regulations and therefore free for general use.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465039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  <a:endParaRPr lang="en-I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0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 Outline 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Work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>
                <a:solidFill>
                  <a:srgbClr val="002060"/>
                </a:solidFill>
              </a:rPr>
              <a:t>          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Motivation (1 slide)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33600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Paper’s Introduction.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Describe the data and scientific objectives.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theoretical/review paper may describe the critical issues and limitations of current approaches , controversies and problems.  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Studies may include insight on best practices.</a:t>
            </a:r>
          </a:p>
          <a:p>
            <a:pPr marL="800100" lvl="2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 ( 1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3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Related Works 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Briefly Review Related Works . 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Theory should be Outlined Mathematically.    </a:t>
            </a:r>
          </a:p>
          <a:p>
            <a:pPr marL="1314450" lvl="2" indent="-514350"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Studies may include related studies.</a:t>
            </a:r>
          </a:p>
          <a:p>
            <a:pPr marL="800100" lvl="2" indent="0" algn="just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3" y="328966"/>
            <a:ext cx="8001000" cy="1035343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Problem Formulation &amp; Proposal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slides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2971800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slides constitute the  Proposal of the presentation.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the essential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formulæ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interpret them to give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insights and computational complexities.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Theoretical/Review Paper,  include critical analysis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Case Studies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method for using/enhancing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computing/communication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systems, services, and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facilities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3582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(2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key results of a simulation study or data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Simulation Environment and accuracy 64 bit/32 bit. 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superficially cover all results; cover key results well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Improvements over Existing Technique should be Tabulated , wherever applicable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 (1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Conclusions must be brief and indicative </a:t>
            </a:r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Future Work (1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685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Optionally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 to future research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639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</TotalTime>
  <Words>362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Paper Outline  </vt:lpstr>
      <vt:lpstr>Motivation (1 slide)</vt:lpstr>
      <vt:lpstr>Related Works ( 1 slide)</vt:lpstr>
      <vt:lpstr>Problem Formulation &amp; Proposal (2 slides )</vt:lpstr>
      <vt:lpstr>Results (2 slides)</vt:lpstr>
      <vt:lpstr>Conclusion (1 slide)</vt:lpstr>
      <vt:lpstr>Future Work (1 slides)</vt:lpstr>
      <vt:lpstr>References (1 slide)            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IIITM-K</dc:creator>
  <cp:lastModifiedBy>PC</cp:lastModifiedBy>
  <cp:revision>42</cp:revision>
  <dcterms:created xsi:type="dcterms:W3CDTF">2015-11-18T04:42:35Z</dcterms:created>
  <dcterms:modified xsi:type="dcterms:W3CDTF">2023-01-24T16:59:10Z</dcterms:modified>
</cp:coreProperties>
</file>